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9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426" r:id="rId82"/>
    <p:sldId id="390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23" r:id="rId94"/>
    <p:sldId id="425" r:id="rId95"/>
    <p:sldId id="418" r:id="rId96"/>
    <p:sldId id="419" r:id="rId97"/>
    <p:sldId id="420" r:id="rId98"/>
    <p:sldId id="421" r:id="rId99"/>
    <p:sldId id="373" r:id="rId100"/>
    <p:sldId id="374" r:id="rId101"/>
    <p:sldId id="440" r:id="rId102"/>
    <p:sldId id="432" r:id="rId103"/>
    <p:sldId id="433" r:id="rId104"/>
    <p:sldId id="434" r:id="rId105"/>
    <p:sldId id="435" r:id="rId106"/>
    <p:sldId id="436" r:id="rId107"/>
    <p:sldId id="437" r:id="rId10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7097" autoAdjust="0"/>
  </p:normalViewPr>
  <p:slideViewPr>
    <p:cSldViewPr>
      <p:cViewPr varScale="1">
        <p:scale>
          <a:sx n="79" d="100"/>
          <a:sy n="79" d="100"/>
        </p:scale>
        <p:origin x="-129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6638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4804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xmlns="" val="3747197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xmlns="" val="24906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214497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xmlns="" val="279981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23155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0819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48168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581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9633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6784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97821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414300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xmlns="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xmlns="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xmlns="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xmlns="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669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dell’asilo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2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Senza dubbio!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xmlns="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49830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9099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xmlns="" val="198260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668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16745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8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044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2166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80953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522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044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6298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7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5288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84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749436"/>
            <a:ext cx="2208930" cy="293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67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289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xmlns="" val="4627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7171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</a:t>
            </a:r>
            <a:r>
              <a:rPr lang="it-IT" dirty="0" smtClean="0"/>
              <a:t>rappresenta </a:t>
            </a:r>
            <a:r>
              <a:rPr lang="it-IT" dirty="0" smtClean="0"/>
              <a:t>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097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95590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08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4774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768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56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326699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173788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0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093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68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202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374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xmlns="" val="113025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xmlns="" val="373457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213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98328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xmlns="" val="426636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629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2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51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7657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4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xmlns="" val="330392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3578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02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xmlns="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7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64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736</TotalTime>
  <Words>3187</Words>
  <Application>Microsoft Office PowerPoint</Application>
  <PresentationFormat>Presentazione su schermo (4:3)</PresentationFormat>
  <Paragraphs>669</Paragraphs>
  <Slides>107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08" baseType="lpstr">
      <vt:lpstr>Equinozio</vt:lpstr>
      <vt:lpstr>Diapositiva 1</vt:lpstr>
      <vt:lpstr>Struttura organizzativa</vt:lpstr>
      <vt:lpstr>Obiettivi</vt:lpstr>
      <vt:lpstr>Ce l’abbiamo fatta?</vt:lpstr>
      <vt:lpstr>Quanto ce l’abbiamo fatta?</vt:lpstr>
      <vt:lpstr>Ma andiamo nel dettaglio..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  <vt:lpstr>Diapositiva 103</vt:lpstr>
      <vt:lpstr>Diapositiva 104</vt:lpstr>
      <vt:lpstr>Diapositiva 105</vt:lpstr>
      <vt:lpstr>Diapositiva 106</vt:lpstr>
      <vt:lpstr>Diapositiva 107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Angelo</cp:lastModifiedBy>
  <cp:revision>101</cp:revision>
  <dcterms:created xsi:type="dcterms:W3CDTF">2012-12-23T12:37:08Z</dcterms:created>
  <dcterms:modified xsi:type="dcterms:W3CDTF">2013-01-07T20:07:40Z</dcterms:modified>
</cp:coreProperties>
</file>